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FF000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59" autoAdjust="0"/>
    <p:restoredTop sz="94970" autoAdjust="0"/>
  </p:normalViewPr>
  <p:slideViewPr>
    <p:cSldViewPr snapToObjects="1">
      <p:cViewPr varScale="1">
        <p:scale>
          <a:sx n="88" d="100"/>
          <a:sy n="88" d="100"/>
        </p:scale>
        <p:origin x="216" y="680"/>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13.03.21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13.03.21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port the distance </a:t>
            </a:r>
            <a:r>
              <a:rPr lang="en-US"/>
              <a:t>bounding protocol to TEEs.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60.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94.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24.xml"/><Relationship Id="rId16" Type="http://schemas.openxmlformats.org/officeDocument/2006/relationships/image" Target="../media/image120.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image" Target="../media/image114.png"/><Relationship Id="rId1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55.png"/><Relationship Id="rId4" Type="http://schemas.openxmlformats.org/officeDocument/2006/relationships/image" Target="../media/image13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22.png"/><Relationship Id="rId4" Type="http://schemas.openxmlformats.org/officeDocument/2006/relationships/image" Target="../media/image132.png"/><Relationship Id="rId9"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5.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0.png"/><Relationship Id="rId3" Type="http://schemas.openxmlformats.org/officeDocument/2006/relationships/notesSlide" Target="../notesSlides/notesSlide36.xml"/><Relationship Id="rId7" Type="http://schemas.openxmlformats.org/officeDocument/2006/relationships/image" Target="../media/image137.png"/><Relationship Id="rId12" Type="http://schemas.openxmlformats.org/officeDocument/2006/relationships/image" Target="../media/image139.png"/><Relationship Id="rId2" Type="http://schemas.openxmlformats.org/officeDocument/2006/relationships/slideLayout" Target="../slideLayouts/slideLayout5.xml"/><Relationship Id="rId16" Type="http://schemas.openxmlformats.org/officeDocument/2006/relationships/image" Target="../media/image12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2.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6.png"/><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74.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53.png"/><Relationship Id="rId12"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49.png"/><Relationship Id="rId5" Type="http://schemas.openxmlformats.org/officeDocument/2006/relationships/image" Target="../media/image151.png"/><Relationship Id="rId10" Type="http://schemas.openxmlformats.org/officeDocument/2006/relationships/image" Target="../media/image73.png"/><Relationship Id="rId4" Type="http://schemas.openxmlformats.org/officeDocument/2006/relationships/image" Target="../media/image150.png"/><Relationship Id="rId9" Type="http://schemas.openxmlformats.org/officeDocument/2006/relationships/image" Target="../media/image74.png"/><Relationship Id="rId14" Type="http://schemas.openxmlformats.org/officeDocument/2006/relationships/image" Target="../media/image136.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48.png"/><Relationship Id="rId12" Type="http://schemas.openxmlformats.org/officeDocument/2006/relationships/image" Target="../media/image136.png"/><Relationship Id="rId17" Type="http://schemas.openxmlformats.org/officeDocument/2006/relationships/image" Target="../media/image149.png"/><Relationship Id="rId2" Type="http://schemas.openxmlformats.org/officeDocument/2006/relationships/image" Target="../media/image157.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55.png"/><Relationship Id="rId5" Type="http://schemas.openxmlformats.org/officeDocument/2006/relationships/image" Target="../media/image159.png"/><Relationship Id="rId15" Type="http://schemas.openxmlformats.org/officeDocument/2006/relationships/image" Target="../media/image163.png"/><Relationship Id="rId10" Type="http://schemas.openxmlformats.org/officeDocument/2006/relationships/image" Target="../media/image154.png"/><Relationship Id="rId4" Type="http://schemas.openxmlformats.org/officeDocument/2006/relationships/image" Target="../media/image158.png"/><Relationship Id="rId9" Type="http://schemas.openxmlformats.org/officeDocument/2006/relationships/image" Target="../media/image62.png"/><Relationship Id="rId1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5.xml"/><Relationship Id="rId5" Type="http://schemas.openxmlformats.org/officeDocument/2006/relationships/image" Target="../media/image177.png"/><Relationship Id="rId4" Type="http://schemas.openxmlformats.org/officeDocument/2006/relationships/image" Target="../media/image1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79.png"/><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3/13/21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242832" y="1680182"/>
            <a:ext cx="3642816" cy="954107"/>
          </a:xfrm>
          <a:prstGeom prst="rect">
            <a:avLst/>
          </a:prstGeom>
        </p:spPr>
        <p:txBody>
          <a:bodyPr wrap="square">
            <a:spAutoFit/>
          </a:bodyPr>
          <a:lstStyle/>
          <a:p>
            <a:r>
              <a:rPr lang="en-US" sz="1400" dirty="0">
                <a:latin typeface="Consolas" panose="020B0609020204030204" pitchFamily="49" charset="0"/>
                <a:cs typeface="Consolas" panose="020B0609020204030204" pitchFamily="49" charset="0"/>
              </a:rPr>
              <a:t>&lt;label for=“insulin” </a:t>
            </a:r>
            <a:r>
              <a:rPr lang="en-US" sz="1400" dirty="0">
                <a:solidFill>
                  <a:srgbClr val="FF0000"/>
                </a:solidFill>
                <a:latin typeface="Consolas" panose="020B0609020204030204" pitchFamily="49" charset="0"/>
                <a:cs typeface="Consolas" panose="020B0609020204030204" pitchFamily="49" charset="0"/>
              </a:rPr>
              <a:t>secure=“true”</a:t>
            </a:r>
            <a:r>
              <a:rPr lang="en-US" sz="1400" dirty="0">
                <a:latin typeface="Consolas" panose="020B0609020204030204" pitchFamily="49" charset="0"/>
                <a:cs typeface="Consolas" panose="020B0609020204030204" pitchFamily="49" charset="0"/>
              </a:rPr>
              <a:t>&gt;Insulin&lt;/label&gt;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&lt;input type="text" id=“insulin" name=“insulin” </a:t>
            </a:r>
            <a:r>
              <a:rPr lang="en-US" sz="1400" dirty="0">
                <a:solidFill>
                  <a:srgbClr val="FF0000"/>
                </a:solidFill>
                <a:latin typeface="Consolas" panose="020B0609020204030204" pitchFamily="49" charset="0"/>
                <a:cs typeface="Consolas" panose="020B0609020204030204" pitchFamily="49" charset="0"/>
              </a:rPr>
              <a:t>secure=“true”</a:t>
            </a:r>
            <a:r>
              <a:rPr lang="en-US" sz="1400" dirty="0">
                <a:latin typeface="Consolas" panose="020B0609020204030204" pitchFamily="49" charset="0"/>
                <a:cs typeface="Consolas" panose="020B0609020204030204" pitchFamily="49" charset="0"/>
              </a:rPr>
              <a:t>&gt;</a:t>
            </a:r>
            <a:endParaRPr lang="en-US" sz="14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3/13/21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3/13/21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3/13/21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844" y="1322706"/>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3151402"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46" name="Group 45">
            <a:extLst>
              <a:ext uri="{FF2B5EF4-FFF2-40B4-BE49-F238E27FC236}">
                <a16:creationId xmlns:a16="http://schemas.microsoft.com/office/drawing/2014/main" id="{42772A28-1CB5-49EC-B960-203C528B9EC2}"/>
              </a:ext>
            </a:extLst>
          </p:cNvPr>
          <p:cNvGrpSpPr/>
          <p:nvPr/>
        </p:nvGrpSpPr>
        <p:grpSpPr>
          <a:xfrm>
            <a:off x="8227219" y="1120458"/>
            <a:ext cx="2133600" cy="945575"/>
            <a:chOff x="5189409" y="1120458"/>
            <a:chExt cx="2133600" cy="945575"/>
          </a:xfrm>
        </p:grpSpPr>
        <p:sp>
          <p:nvSpPr>
            <p:cNvPr id="47" name="Rectangle 46">
              <a:extLst>
                <a:ext uri="{FF2B5EF4-FFF2-40B4-BE49-F238E27FC236}">
                  <a16:creationId xmlns:a16="http://schemas.microsoft.com/office/drawing/2014/main" id="{FE95BF1C-9C2B-48A6-B4D5-4DE6498E4BFE}"/>
                </a:ext>
              </a:extLst>
            </p:cNvPr>
            <p:cNvSpPr/>
            <p:nvPr/>
          </p:nvSpPr>
          <p:spPr>
            <a:xfrm>
              <a:off x="5425145" y="1423097"/>
              <a:ext cx="1897864"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2 report</a:t>
              </a:r>
            </a:p>
          </p:txBody>
        </p:sp>
        <p:grpSp>
          <p:nvGrpSpPr>
            <p:cNvPr id="48" name="Group 47">
              <a:extLst>
                <a:ext uri="{FF2B5EF4-FFF2-40B4-BE49-F238E27FC236}">
                  <a16:creationId xmlns:a16="http://schemas.microsoft.com/office/drawing/2014/main" id="{A56D6114-096B-4FCE-8779-A2475C93A2C6}"/>
                </a:ext>
              </a:extLst>
            </p:cNvPr>
            <p:cNvGrpSpPr/>
            <p:nvPr/>
          </p:nvGrpSpPr>
          <p:grpSpPr>
            <a:xfrm>
              <a:off x="5189409" y="1120458"/>
              <a:ext cx="436820" cy="489741"/>
              <a:chOff x="8115804" y="3109839"/>
              <a:chExt cx="673403" cy="754986"/>
            </a:xfrm>
          </p:grpSpPr>
          <p:pic>
            <p:nvPicPr>
              <p:cNvPr id="49" name="Picture 48">
                <a:extLst>
                  <a:ext uri="{FF2B5EF4-FFF2-40B4-BE49-F238E27FC236}">
                    <a16:creationId xmlns:a16="http://schemas.microsoft.com/office/drawing/2014/main" id="{B0E7FF4A-8B8D-44FB-98DB-A7B037758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52" name="Picture 51">
                <a:extLst>
                  <a:ext uri="{FF2B5EF4-FFF2-40B4-BE49-F238E27FC236}">
                    <a16:creationId xmlns:a16="http://schemas.microsoft.com/office/drawing/2014/main" id="{0D5465D5-5C27-4907-8660-B5E499E96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47" idx="2"/>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58911"/>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3/13/21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18268</TotalTime>
  <Words>4651</Words>
  <Application>Microsoft Macintosh PowerPoint</Application>
  <PresentationFormat>Custom</PresentationFormat>
  <Paragraphs>1378</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620</cp:revision>
  <cp:lastPrinted>2013-06-08T11:22:51Z</cp:lastPrinted>
  <dcterms:created xsi:type="dcterms:W3CDTF">2019-12-03T10:53:56Z</dcterms:created>
  <dcterms:modified xsi:type="dcterms:W3CDTF">2021-03-13T08:55:21Z</dcterms:modified>
</cp:coreProperties>
</file>